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7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18.11.2020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42852"/>
            <a:ext cx="8858312" cy="6596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Тематика рефератов с презентацией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1.Классификация и  рациональное использование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агроландшафтов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Фундаментальные показатели агроэкологической оценки земель.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3.Виды природоохранной организации территории и условия их применения.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4.Агроэкономическое обоснование структуры посевных площадей.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Агроэкологическое обоснование структуры посевных площадей.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6. Влияние сельскохозяйственных культур на почву и другие элементы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агроландшафта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7. Задачи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эклогизации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земледелия и пути их реализации.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8.Агроклиматическая адаптация земледелия.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9.Агроэкологические требования сельскохозяйственных культур как исходный критерий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агрооценки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земель.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10.  Особенности обработки почвы на склоновых полях, подверженных эрозии.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11.Адаптация земледелия к агроэкологическим условиям.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12.Сохранение и защита почвенного покрова от деградации.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13.Оптимизация защиты растений в адаптивно-ландшафтном земледелии.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14. Агроэкологическая оценка земель  в адаптивно-ландшафтном земледелии.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119</Words>
  <PresentationFormat>Экран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2020-11-18T10:17:21Z</dcterms:created>
  <dcterms:modified xsi:type="dcterms:W3CDTF">2020-11-18T10:20:56Z</dcterms:modified>
</cp:coreProperties>
</file>